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64F0B-7404-4378-AE88-1AEFD520B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B159F5-12AE-438C-B5AD-309FED9B86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FA429A-F014-462F-AC63-86C93F8A2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03680-C30F-43B7-8FB5-66F3A897F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9E0ADD-AC2F-41BE-A021-C4909DEC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5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07637-931D-4CFA-9849-39E2BFB8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A6B185-57D2-4EFE-B1DE-28A926404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C8DF34-4473-4B32-806F-5A2D165A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DB8D8-3C4B-424B-A91E-1A3027BD1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415538-CBA4-486B-8FA6-07769C08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54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0C2BFCF-9CFD-465E-A7C6-E5C581EF2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BA2248-6FC3-43E5-AE09-A96572C84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3E1F59-80AD-4AC3-B139-F01E6DF62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E140D5-ADE9-4C61-863B-DAD9F5B0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069292-D66E-43C3-8111-DE90E7D4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88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3DEF-9C6E-4BE7-A8CC-FA383D47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54D004-1A90-460E-A737-F11F4DE91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30094-C0BF-4990-A239-45C26A08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24910-745C-46B1-9C58-DBBE00603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92860A-3422-4FDD-A4B8-B1ACE82B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6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42956C-F209-4BD8-BBC1-B5A0F340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09404D-25EE-4923-8A75-A79AF5B9C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87DC1-0E04-4FD1-81FB-CCB09694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A22B21-8019-4014-91E2-052A9035B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82176B-786B-411E-B774-9A8E1CFE7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06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95CBE-05E3-456A-9F36-9F0A0E05B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930713-7FBA-4221-90A8-D189F1748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555889-5E1B-483C-8EA6-354F4ED1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13184B-D8AA-47D3-B58D-567E0A170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EADABC-A9E9-4FB6-B1E7-F5CF5C97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3F3E4-D22F-4AA3-B4F9-4BA5EC752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26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5FFAE-865F-4798-B6FE-F3479902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6E2D9-7C6F-4CB5-8A50-1C315C329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20AB6A-2A2D-4CAE-9983-7410B5453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8FEFB1-A847-46CC-B17F-4572798A63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4322B0-617B-4082-8F9B-8277727E6F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FDD6A9-26AD-400D-B342-8AE72547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4F61E10-E17D-4C81-9C0F-83FE4C7F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088B728-0583-4FB9-9265-283E4C88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29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D5370-78B7-4674-8F05-7F6B934A9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5F005AB-81FB-4D86-A302-E21568656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F156FB-9511-44C7-8AE9-BC8900628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84978B-148C-4BA8-9474-28EFA20D7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532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3B5408-6AAC-40BF-84BF-E4887351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923D61-0351-43B4-A0F2-B1167E6C9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09449F-9D5F-498E-9ABC-AD14F5A3D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06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44F73-8CBD-4337-8E86-72795B156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60A0B-E79A-4349-B4E8-D9EED4AD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63A54C-29BD-4B92-9851-7E8A7D582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916278-0B76-43E4-9E14-6062B7CC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86895D-4796-4761-AFA5-B365FCFDB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7D479B-F97D-48E8-AE68-EF31DDA1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52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6419E-037A-4279-BF37-EB4A3AE4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D8682EB-9E76-4758-9ED6-6858EE185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962FEE-9726-4BE4-9C5D-1F7179D99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ACDDA4-D70A-48BA-AA19-4FB7E8B4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1B6C18-F8F3-4131-AA88-70CD7DBCC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DC232D-EB10-43E9-A78F-73EDF0BEF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30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B768AC-33B6-44D2-97E3-941E5162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EAFD4E-C7F2-4677-9D92-4F9EBA659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A75A9-6AB8-4CA4-87B5-552FE0DA1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D112B-1542-4781-ABA5-FCA89C9E1386}" type="datetimeFigureOut">
              <a:rPr lang="ru-RU" smtClean="0"/>
              <a:t>31.03.2026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B6F1B-F664-439B-85CF-C04F05C7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50F79E-7E1A-4476-BB05-B17F66DFC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31D91-128C-4B74-9C61-7BA98F5E29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8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B2AB1-E05C-446F-A003-4CDFC1258B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5A6291F-A9AE-4C66-B433-70AF424E2A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80184E-E467-42EA-902A-C1C9A6802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1"/>
            <a:ext cx="12192000" cy="685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55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B0358-21EA-4083-9489-A0E5E5E9A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E27AA-5BD1-4DE2-A329-405C49618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56FF4A-ACD3-446E-A7E8-5E40867CD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" y="0"/>
            <a:ext cx="12170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5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DF23A-F355-4E93-8FED-17BFA6D45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C17583-1493-48A0-A564-A3D07A364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C88F56-C589-4947-A8FE-8736D0476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4"/>
            <a:ext cx="12192000" cy="681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D9628F-5232-48C9-A1A3-2151DBE04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6FB69C-8A85-491A-9BEF-94E3C462A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8AE6A5-F34E-423A-AC81-A5FA57F59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8"/>
            <a:ext cx="12192000" cy="68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3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84E0B3-75B1-4146-9BA9-80B58BE3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EDDCEB-2DCA-4C92-9D3B-A47E72899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CB6A40-AD0A-4B2F-B4DC-AD8F127A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" y="0"/>
            <a:ext cx="121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45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26C24-9E75-4C70-B017-A0DA57154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6B7B4-427C-43E5-94A9-17E328EB8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50D4B4-6D71-4575-A4F8-CF68E6ADC4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620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1</cp:revision>
  <dcterms:created xsi:type="dcterms:W3CDTF">2026-03-31T06:36:24Z</dcterms:created>
  <dcterms:modified xsi:type="dcterms:W3CDTF">2026-03-31T06:39:12Z</dcterms:modified>
</cp:coreProperties>
</file>